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65" r:id="rId5"/>
    <p:sldId id="264" r:id="rId6"/>
    <p:sldId id="259" r:id="rId7"/>
    <p:sldId id="263" r:id="rId8"/>
    <p:sldId id="260" r:id="rId9"/>
    <p:sldId id="262" r:id="rId10"/>
    <p:sldId id="261"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804257-4C39-4AC2-AA95-054BD3226AA0}" type="datetimeFigureOut">
              <a:rPr lang="en-US" smtClean="0"/>
              <a:pPr/>
              <a:t>4/16/2012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7D3904-649E-46BF-9A76-55CE1180077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C0F155-6C32-4600-B0DD-87AFB062F866}"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0F155-6C32-4600-B0DD-87AFB062F866}"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0F155-6C32-4600-B0DD-87AFB062F866}"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0F155-6C32-4600-B0DD-87AFB062F866}"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C0F155-6C32-4600-B0DD-87AFB062F866}"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C0F155-6C32-4600-B0DD-87AFB062F866}"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C0F155-6C32-4600-B0DD-87AFB062F866}" type="datetimeFigureOut">
              <a:rPr lang="en-US" smtClean="0"/>
              <a:pPr/>
              <a:t>4/16/2012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C0F155-6C32-4600-B0DD-87AFB062F866}" type="datetimeFigureOut">
              <a:rPr lang="en-US" smtClean="0"/>
              <a:pPr/>
              <a:t>4/16/2012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C0F155-6C32-4600-B0DD-87AFB062F866}" type="datetimeFigureOut">
              <a:rPr lang="en-US" smtClean="0"/>
              <a:pPr/>
              <a:t>4/16/2012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C0F155-6C32-4600-B0DD-87AFB062F866}"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C0F155-6C32-4600-B0DD-87AFB062F866}"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B1D348-7009-432D-A51F-D8A1C8F0462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C0F155-6C32-4600-B0DD-87AFB062F866}" type="datetimeFigureOut">
              <a:rPr lang="en-US" smtClean="0"/>
              <a:pPr/>
              <a:t>4/16/2012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B1D348-7009-432D-A51F-D8A1C8F0462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304800"/>
            <a:ext cx="7772400" cy="1470025"/>
          </a:xfrm>
        </p:spPr>
        <p:txBody>
          <a:bodyPr/>
          <a:lstStyle/>
          <a:p>
            <a:r>
              <a:rPr lang="en-US" b="1" dirty="0" smtClean="0"/>
              <a:t>Paul Revere</a:t>
            </a:r>
            <a:endParaRPr lang="en-US" b="1" dirty="0"/>
          </a:p>
        </p:txBody>
      </p:sp>
      <p:sp>
        <p:nvSpPr>
          <p:cNvPr id="3" name="Subtitle 2"/>
          <p:cNvSpPr>
            <a:spLocks noGrp="1"/>
          </p:cNvSpPr>
          <p:nvPr>
            <p:ph type="subTitle" idx="1"/>
          </p:nvPr>
        </p:nvSpPr>
        <p:spPr/>
        <p:txBody>
          <a:bodyPr>
            <a:normAutofit fontScale="92500" lnSpcReduction="10000"/>
          </a:bodyPr>
          <a:lstStyle/>
          <a:p>
            <a:r>
              <a:rPr lang="en-US" b="1" dirty="0" smtClean="0">
                <a:solidFill>
                  <a:schemeClr val="tx1"/>
                </a:solidFill>
              </a:rPr>
              <a:t>Born: December 22, 1734</a:t>
            </a:r>
            <a:br>
              <a:rPr lang="en-US" b="1" dirty="0" smtClean="0">
                <a:solidFill>
                  <a:schemeClr val="tx1"/>
                </a:solidFill>
              </a:rPr>
            </a:br>
            <a:r>
              <a:rPr lang="en-US" b="1" dirty="0" smtClean="0">
                <a:solidFill>
                  <a:schemeClr val="tx1"/>
                </a:solidFill>
              </a:rPr>
              <a:t>Boston, Massachusetts </a:t>
            </a:r>
            <a:br>
              <a:rPr lang="en-US" b="1" dirty="0" smtClean="0">
                <a:solidFill>
                  <a:schemeClr val="tx1"/>
                </a:solidFill>
              </a:rPr>
            </a:br>
            <a:r>
              <a:rPr lang="en-US" b="1" dirty="0" smtClean="0">
                <a:solidFill>
                  <a:schemeClr val="tx1"/>
                </a:solidFill>
              </a:rPr>
              <a:t>Died: May 10, 1818 </a:t>
            </a:r>
            <a:br>
              <a:rPr lang="en-US" b="1" dirty="0" smtClean="0">
                <a:solidFill>
                  <a:schemeClr val="tx1"/>
                </a:solidFill>
              </a:rPr>
            </a:br>
            <a:r>
              <a:rPr lang="en-US" b="1" dirty="0" smtClean="0">
                <a:solidFill>
                  <a:schemeClr val="tx1"/>
                </a:solidFill>
              </a:rPr>
              <a:t>Boston, Massachusetts </a:t>
            </a:r>
            <a:endParaRPr lang="en-US" dirty="0">
              <a:solidFill>
                <a:schemeClr val="tx1"/>
              </a:solidFill>
            </a:endParaRPr>
          </a:p>
        </p:txBody>
      </p:sp>
      <p:pic>
        <p:nvPicPr>
          <p:cNvPr id="1026" name="Picture 2"/>
          <p:cNvPicPr>
            <a:picLocks noChangeAspect="1" noChangeArrowheads="1"/>
          </p:cNvPicPr>
          <p:nvPr/>
        </p:nvPicPr>
        <p:blipFill>
          <a:blip r:embed="rId2"/>
          <a:srcRect/>
          <a:stretch>
            <a:fillRect/>
          </a:stretch>
        </p:blipFill>
        <p:spPr bwMode="auto">
          <a:xfrm>
            <a:off x="3200400" y="1323976"/>
            <a:ext cx="2514600" cy="251460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2400" b="1" dirty="0" smtClean="0"/>
              <a:t>After the ride to Lexington</a:t>
            </a:r>
            <a:endParaRPr lang="en-US" sz="2400" b="1" dirty="0"/>
          </a:p>
        </p:txBody>
      </p:sp>
      <p:sp>
        <p:nvSpPr>
          <p:cNvPr id="3" name="TextBox 2"/>
          <p:cNvSpPr txBox="1"/>
          <p:nvPr/>
        </p:nvSpPr>
        <p:spPr>
          <a:xfrm>
            <a:off x="533400" y="2057400"/>
            <a:ext cx="8077200" cy="1631216"/>
          </a:xfrm>
          <a:prstGeom prst="rect">
            <a:avLst/>
          </a:prstGeom>
          <a:noFill/>
        </p:spPr>
        <p:txBody>
          <a:bodyPr wrap="square" rtlCol="0">
            <a:spAutoFit/>
          </a:bodyPr>
          <a:lstStyle/>
          <a:p>
            <a:pPr algn="ctr"/>
            <a:r>
              <a:rPr lang="en-US" sz="2000" dirty="0" smtClean="0"/>
              <a:t>After the Revolutionary War Paul Revere staid in Boston where he was crafting and </a:t>
            </a:r>
            <a:r>
              <a:rPr lang="en-US" sz="2000" dirty="0" err="1" smtClean="0"/>
              <a:t>siversmithing</a:t>
            </a:r>
            <a:r>
              <a:rPr lang="en-US" sz="2000" dirty="0" smtClean="0"/>
              <a:t> objects for his family and friends. Now he will be remembered as a excellent engraver and craftsman in </a:t>
            </a:r>
            <a:r>
              <a:rPr lang="en-US" sz="2000" dirty="0" err="1" smtClean="0"/>
              <a:t>silversmithing</a:t>
            </a:r>
            <a:r>
              <a:rPr lang="en-US" sz="2000" dirty="0" smtClean="0"/>
              <a:t>. Also his medals that he engraved are now used for prints on paper that is now highly popular today.</a:t>
            </a:r>
            <a:endParaRPr lang="en-US" sz="2000" dirty="0"/>
          </a:p>
        </p:txBody>
      </p:sp>
      <p:pic>
        <p:nvPicPr>
          <p:cNvPr id="1027" name="Picture 3"/>
          <p:cNvPicPr>
            <a:picLocks noChangeAspect="1" noChangeArrowheads="1"/>
          </p:cNvPicPr>
          <p:nvPr/>
        </p:nvPicPr>
        <p:blipFill>
          <a:blip r:embed="rId2"/>
          <a:srcRect/>
          <a:stretch>
            <a:fillRect/>
          </a:stretch>
        </p:blipFill>
        <p:spPr bwMode="auto">
          <a:xfrm>
            <a:off x="3288386" y="3620503"/>
            <a:ext cx="2655214" cy="3237498"/>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8153400" cy="4114800"/>
          </a:xfrm>
        </p:spPr>
        <p:txBody>
          <a:bodyPr>
            <a:normAutofit/>
          </a:bodyPr>
          <a:lstStyle/>
          <a:p>
            <a:r>
              <a:rPr lang="en-US" sz="2000" dirty="0" smtClean="0"/>
              <a:t>Paul Revere was one of the key figures of the revolutionary movement. January 1st, 1735 was the day when he was baptized as stated in the church records. His father was named </a:t>
            </a:r>
            <a:r>
              <a:rPr lang="en-US" sz="2000" dirty="0" err="1" smtClean="0"/>
              <a:t>Apollos</a:t>
            </a:r>
            <a:r>
              <a:rPr lang="en-US" sz="2000" dirty="0" smtClean="0"/>
              <a:t> </a:t>
            </a:r>
            <a:r>
              <a:rPr lang="en-US" sz="2000" dirty="0" err="1" smtClean="0"/>
              <a:t>Rivoire</a:t>
            </a:r>
            <a:r>
              <a:rPr lang="en-US" sz="2000" dirty="0" smtClean="0"/>
              <a:t> and his mother was named Deborah </a:t>
            </a:r>
            <a:r>
              <a:rPr lang="en-US" sz="2000" dirty="0" err="1" smtClean="0"/>
              <a:t>Hichborn</a:t>
            </a:r>
            <a:r>
              <a:rPr lang="en-US" sz="2000" dirty="0" smtClean="0"/>
              <a:t>. His father was an immigrated from France. He went to America to be free of religious persecution because he was a catholic. Young Paul Revere's first job was a bell ringer in the Old North Church. </a:t>
            </a:r>
            <a:endParaRPr lang="en-US" dirty="0"/>
          </a:p>
        </p:txBody>
      </p:sp>
      <p:sp>
        <p:nvSpPr>
          <p:cNvPr id="3" name="TextBox 2"/>
          <p:cNvSpPr txBox="1"/>
          <p:nvPr/>
        </p:nvSpPr>
        <p:spPr>
          <a:xfrm>
            <a:off x="685800" y="609600"/>
            <a:ext cx="7467600" cy="461665"/>
          </a:xfrm>
          <a:prstGeom prst="rect">
            <a:avLst/>
          </a:prstGeom>
          <a:noFill/>
        </p:spPr>
        <p:txBody>
          <a:bodyPr wrap="square" rtlCol="0">
            <a:spAutoFit/>
          </a:bodyPr>
          <a:lstStyle/>
          <a:p>
            <a:pPr algn="ctr"/>
            <a:r>
              <a:rPr lang="en-US" sz="2400" b="1" dirty="0" smtClean="0"/>
              <a:t>Paul Revere ‘s Early Life</a:t>
            </a:r>
            <a:endParaRPr lang="en-US" sz="2400" b="1" dirty="0"/>
          </a:p>
        </p:txBody>
      </p:sp>
      <p:pic>
        <p:nvPicPr>
          <p:cNvPr id="6146" name="Picture 2"/>
          <p:cNvPicPr>
            <a:picLocks noChangeAspect="1" noChangeArrowheads="1"/>
          </p:cNvPicPr>
          <p:nvPr/>
        </p:nvPicPr>
        <p:blipFill>
          <a:blip r:embed="rId2"/>
          <a:srcRect/>
          <a:stretch>
            <a:fillRect/>
          </a:stretch>
        </p:blipFill>
        <p:spPr bwMode="auto">
          <a:xfrm>
            <a:off x="2133600" y="4495800"/>
            <a:ext cx="1933575" cy="2362200"/>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828800"/>
            <a:ext cx="8153400" cy="3352800"/>
          </a:xfrm>
        </p:spPr>
        <p:txBody>
          <a:bodyPr>
            <a:noAutofit/>
          </a:bodyPr>
          <a:lstStyle/>
          <a:p>
            <a:r>
              <a:rPr lang="en-US" sz="2000" dirty="0" smtClean="0"/>
              <a:t>Later when he was nineteen years old his father died and he took over his fathers business. When Paul Revere was 21 he enlisted in the army to fight the French at Lake George, New York. He was a second lieutenant in the colonial artillery. Revere became politically active during the Stamp Act.</a:t>
            </a:r>
            <a:endParaRPr lang="en-US" sz="2000" dirty="0"/>
          </a:p>
        </p:txBody>
      </p:sp>
      <p:sp>
        <p:nvSpPr>
          <p:cNvPr id="3" name="TextBox 2"/>
          <p:cNvSpPr txBox="1"/>
          <p:nvPr/>
        </p:nvSpPr>
        <p:spPr>
          <a:xfrm>
            <a:off x="2590800" y="990600"/>
            <a:ext cx="3886200" cy="461665"/>
          </a:xfrm>
          <a:prstGeom prst="rect">
            <a:avLst/>
          </a:prstGeom>
          <a:noFill/>
        </p:spPr>
        <p:txBody>
          <a:bodyPr wrap="square" rtlCol="0">
            <a:spAutoFit/>
          </a:bodyPr>
          <a:lstStyle/>
          <a:p>
            <a:pPr algn="ctr"/>
            <a:r>
              <a:rPr lang="en-US" sz="2400" b="1" dirty="0" smtClean="0"/>
              <a:t>Paul Revere ‘s Early Life</a:t>
            </a:r>
            <a:endParaRPr lang="en-US" sz="2400" b="1" dirty="0"/>
          </a:p>
        </p:txBody>
      </p:sp>
      <p:pic>
        <p:nvPicPr>
          <p:cNvPr id="5122" name="Picture 2"/>
          <p:cNvPicPr>
            <a:picLocks noChangeAspect="1" noChangeArrowheads="1"/>
          </p:cNvPicPr>
          <p:nvPr/>
        </p:nvPicPr>
        <p:blipFill>
          <a:blip r:embed="rId2"/>
          <a:srcRect/>
          <a:stretch>
            <a:fillRect/>
          </a:stretch>
        </p:blipFill>
        <p:spPr bwMode="auto">
          <a:xfrm>
            <a:off x="2826475" y="4191000"/>
            <a:ext cx="3725091" cy="2209800"/>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Paul Revere’s early family life</a:t>
            </a:r>
            <a:endParaRPr lang="en-US" sz="2400" b="1" dirty="0"/>
          </a:p>
        </p:txBody>
      </p:sp>
      <p:sp>
        <p:nvSpPr>
          <p:cNvPr id="3" name="Rectangle 2"/>
          <p:cNvSpPr/>
          <p:nvPr/>
        </p:nvSpPr>
        <p:spPr>
          <a:xfrm>
            <a:off x="838200" y="2551837"/>
            <a:ext cx="7315200" cy="1323439"/>
          </a:xfrm>
          <a:prstGeom prst="rect">
            <a:avLst/>
          </a:prstGeom>
        </p:spPr>
        <p:txBody>
          <a:bodyPr wrap="square">
            <a:spAutoFit/>
          </a:bodyPr>
          <a:lstStyle/>
          <a:p>
            <a:pPr algn="ctr"/>
            <a:r>
              <a:rPr lang="en-US" sz="2000" dirty="0" smtClean="0"/>
              <a:t>When Paul revere was a child he had 11 brothers and sisters. His father put him in North Writing School because his father wanted him to be a silversmith just like him. When he was 13 years old he was a master in </a:t>
            </a:r>
            <a:r>
              <a:rPr lang="en-US" sz="2000" dirty="0" err="1" smtClean="0"/>
              <a:t>silversmithing</a:t>
            </a:r>
            <a:r>
              <a:rPr lang="en-US" sz="2000" dirty="0" smtClean="0"/>
              <a:t>. </a:t>
            </a:r>
            <a:endParaRPr lang="en-US" sz="2000" dirty="0"/>
          </a:p>
        </p:txBody>
      </p:sp>
      <p:pic>
        <p:nvPicPr>
          <p:cNvPr id="4098" name="Picture 2"/>
          <p:cNvPicPr>
            <a:picLocks noChangeAspect="1" noChangeArrowheads="1"/>
          </p:cNvPicPr>
          <p:nvPr/>
        </p:nvPicPr>
        <p:blipFill>
          <a:blip r:embed="rId2"/>
          <a:srcRect/>
          <a:stretch>
            <a:fillRect/>
          </a:stretch>
        </p:blipFill>
        <p:spPr bwMode="auto">
          <a:xfrm>
            <a:off x="3200400" y="3776709"/>
            <a:ext cx="2590800" cy="3081291"/>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Paul Revere’s later family life</a:t>
            </a:r>
            <a:endParaRPr lang="en-US" sz="2400" b="1" dirty="0"/>
          </a:p>
        </p:txBody>
      </p:sp>
      <p:sp>
        <p:nvSpPr>
          <p:cNvPr id="3" name="Rectangle 2"/>
          <p:cNvSpPr/>
          <p:nvPr/>
        </p:nvSpPr>
        <p:spPr>
          <a:xfrm>
            <a:off x="838200" y="2690336"/>
            <a:ext cx="7467600" cy="1015663"/>
          </a:xfrm>
          <a:prstGeom prst="rect">
            <a:avLst/>
          </a:prstGeom>
        </p:spPr>
        <p:txBody>
          <a:bodyPr wrap="square">
            <a:spAutoFit/>
          </a:bodyPr>
          <a:lstStyle/>
          <a:p>
            <a:pPr algn="ctr"/>
            <a:r>
              <a:rPr lang="en-US" sz="2000" dirty="0" smtClean="0"/>
              <a:t>When he returned home he married Sarah </a:t>
            </a:r>
            <a:r>
              <a:rPr lang="en-US" sz="2000" dirty="0" err="1" smtClean="0"/>
              <a:t>Orne</a:t>
            </a:r>
            <a:r>
              <a:rPr lang="en-US" sz="2000" dirty="0" smtClean="0"/>
              <a:t> and they had eight children together. Then Sara </a:t>
            </a:r>
            <a:r>
              <a:rPr lang="en-US" sz="2000" dirty="0" err="1" smtClean="0"/>
              <a:t>Orne</a:t>
            </a:r>
            <a:r>
              <a:rPr lang="en-US" sz="2000" dirty="0" smtClean="0"/>
              <a:t> died on May 1773. The next October he married Rachel Walker. They also had eight children. </a:t>
            </a:r>
            <a:endParaRPr lang="en-US" sz="2000" dirty="0"/>
          </a:p>
        </p:txBody>
      </p:sp>
      <p:pic>
        <p:nvPicPr>
          <p:cNvPr id="3074" name="Picture 2"/>
          <p:cNvPicPr>
            <a:picLocks noChangeAspect="1" noChangeArrowheads="1"/>
          </p:cNvPicPr>
          <p:nvPr/>
        </p:nvPicPr>
        <p:blipFill>
          <a:blip r:embed="rId2"/>
          <a:srcRect/>
          <a:stretch>
            <a:fillRect/>
          </a:stretch>
        </p:blipFill>
        <p:spPr bwMode="auto">
          <a:xfrm>
            <a:off x="1828800" y="3810000"/>
            <a:ext cx="1685925" cy="2714625"/>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4648200" y="3810000"/>
            <a:ext cx="2135219" cy="2714625"/>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8600"/>
            <a:ext cx="7010400" cy="1020762"/>
          </a:xfrm>
        </p:spPr>
        <p:txBody>
          <a:bodyPr>
            <a:normAutofit/>
          </a:bodyPr>
          <a:lstStyle/>
          <a:p>
            <a:r>
              <a:rPr lang="en-US" sz="2400" b="1" dirty="0" smtClean="0"/>
              <a:t>The reason why Paul Revere had his famous ride </a:t>
            </a:r>
            <a:endParaRPr lang="en-US" sz="2400" b="1" dirty="0"/>
          </a:p>
        </p:txBody>
      </p:sp>
      <p:sp>
        <p:nvSpPr>
          <p:cNvPr id="3" name="TextBox 2"/>
          <p:cNvSpPr txBox="1"/>
          <p:nvPr/>
        </p:nvSpPr>
        <p:spPr>
          <a:xfrm>
            <a:off x="533400" y="1676400"/>
            <a:ext cx="8153400" cy="1631216"/>
          </a:xfrm>
          <a:prstGeom prst="rect">
            <a:avLst/>
          </a:prstGeom>
          <a:noFill/>
        </p:spPr>
        <p:txBody>
          <a:bodyPr wrap="square" rtlCol="0">
            <a:spAutoFit/>
          </a:bodyPr>
          <a:lstStyle/>
          <a:p>
            <a:pPr algn="ctr"/>
            <a:r>
              <a:rPr lang="en-US" sz="2000" dirty="0" smtClean="0"/>
              <a:t>Paul Revere was a rider for the Boston Committee of Safety. His job was to carry information and letters all over Massachusetts. The day of April 18, 1775 British troops went to Boston to take the colonists supply ships at Concord. So Paul Revere was sent to warm the Americans troops there. Paul Revere rode to Lexington to tell Samuel Adams and John Hancock to flee. </a:t>
            </a:r>
            <a:endParaRPr lang="en-US" sz="2000" dirty="0"/>
          </a:p>
        </p:txBody>
      </p:sp>
      <p:pic>
        <p:nvPicPr>
          <p:cNvPr id="2050" name="Picture 2"/>
          <p:cNvPicPr>
            <a:picLocks noChangeAspect="1" noChangeArrowheads="1"/>
          </p:cNvPicPr>
          <p:nvPr/>
        </p:nvPicPr>
        <p:blipFill>
          <a:blip r:embed="rId2"/>
          <a:srcRect/>
          <a:stretch>
            <a:fillRect/>
          </a:stretch>
        </p:blipFill>
        <p:spPr bwMode="auto">
          <a:xfrm>
            <a:off x="2895601" y="3352800"/>
            <a:ext cx="3657600" cy="3505202"/>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What happened at Concord </a:t>
            </a:r>
            <a:endParaRPr lang="en-US" sz="2400" b="1" dirty="0"/>
          </a:p>
        </p:txBody>
      </p:sp>
      <p:sp>
        <p:nvSpPr>
          <p:cNvPr id="4" name="Rectangle 3"/>
          <p:cNvSpPr/>
          <p:nvPr/>
        </p:nvSpPr>
        <p:spPr>
          <a:xfrm>
            <a:off x="914400" y="2690336"/>
            <a:ext cx="7467600" cy="1323439"/>
          </a:xfrm>
          <a:prstGeom prst="rect">
            <a:avLst/>
          </a:prstGeom>
        </p:spPr>
        <p:txBody>
          <a:bodyPr wrap="square">
            <a:spAutoFit/>
          </a:bodyPr>
          <a:lstStyle/>
          <a:p>
            <a:pPr algn="ctr"/>
            <a:r>
              <a:rPr lang="en-US" sz="2000" dirty="0" smtClean="0"/>
              <a:t>As Revere was riding to concord he was stopped and captured by British soldiers. Then he persuaded British troop of letting him free and it worked. He returned to Lexington to tell the Americans that the British are coming.</a:t>
            </a:r>
            <a:endParaRPr lang="en-US"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2400" b="1" dirty="0" smtClean="0"/>
              <a:t>Where did he travel to deliver the information</a:t>
            </a:r>
            <a:endParaRPr lang="en-US" sz="2400" b="1" dirty="0"/>
          </a:p>
        </p:txBody>
      </p:sp>
      <p:sp>
        <p:nvSpPr>
          <p:cNvPr id="3" name="TextBox 2"/>
          <p:cNvSpPr txBox="1"/>
          <p:nvPr/>
        </p:nvSpPr>
        <p:spPr>
          <a:xfrm>
            <a:off x="685800" y="1905000"/>
            <a:ext cx="7924800" cy="1631216"/>
          </a:xfrm>
          <a:prstGeom prst="rect">
            <a:avLst/>
          </a:prstGeom>
          <a:noFill/>
        </p:spPr>
        <p:txBody>
          <a:bodyPr wrap="square" rtlCol="0">
            <a:spAutoFit/>
          </a:bodyPr>
          <a:lstStyle/>
          <a:p>
            <a:pPr algn="ctr"/>
            <a:r>
              <a:rPr lang="en-US" sz="2000" dirty="0" smtClean="0"/>
              <a:t>After traveling through Boston’s North End on foot and crossing the Charles River. Paul Revere began his horseback ride in Charlestown to Isaac Royall House and then Hancock Clark House in Lexington. Paul Revere received a message from Dr. Joseph Warren about one the movements of the British Army</a:t>
            </a:r>
            <a:endParaRPr lang="en-US"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During the ride</a:t>
            </a:r>
            <a:endParaRPr lang="en-US" sz="2400" b="1" dirty="0"/>
          </a:p>
        </p:txBody>
      </p:sp>
      <p:sp>
        <p:nvSpPr>
          <p:cNvPr id="4" name="Rectangle 3"/>
          <p:cNvSpPr/>
          <p:nvPr/>
        </p:nvSpPr>
        <p:spPr>
          <a:xfrm>
            <a:off x="838200" y="2551837"/>
            <a:ext cx="7543800" cy="1323439"/>
          </a:xfrm>
          <a:prstGeom prst="rect">
            <a:avLst/>
          </a:prstGeom>
        </p:spPr>
        <p:txBody>
          <a:bodyPr wrap="square">
            <a:spAutoFit/>
          </a:bodyPr>
          <a:lstStyle/>
          <a:p>
            <a:pPr algn="ctr"/>
            <a:r>
              <a:rPr lang="en-US" sz="2000" dirty="0" smtClean="0"/>
              <a:t>Paul Revere left his house on foot and later began his horseback ride in Charlestown. At Isaac Royall House he had to warn the minutemen. He arrived in Lexington at midnight where Samuel Adams and John Hancock were at to warn them. </a:t>
            </a:r>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TotalTime>
  <Words>546</Words>
  <Application>Microsoft Office PowerPoint</Application>
  <PresentationFormat>On-screen Show (4:3)</PresentationFormat>
  <Paragraphs>20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Paul Revere</vt:lpstr>
      <vt:lpstr>Paul Revere was one of the key figures of the revolutionary movement. January 1st, 1735 was the day when he was baptized as stated in the church records. His father was named Apollos Rivoire and his mother was named Deborah Hichborn. His father was an immigrated from France. He went to America to be free of religious persecution because he was a catholic. Young Paul Revere's first job was a bell ringer in the Old North Church. </vt:lpstr>
      <vt:lpstr>Later when he was nineteen years old his father died and he took over his fathers business. When Paul Revere was 21 he enlisted in the army to fight the French at Lake George, New York. He was a second lieutenant in the colonial artillery. Revere became politically active during the Stamp Act.</vt:lpstr>
      <vt:lpstr>Paul Revere’s early family life</vt:lpstr>
      <vt:lpstr>Paul Revere’s later family life</vt:lpstr>
      <vt:lpstr>The reason why Paul Revere had his famous ride </vt:lpstr>
      <vt:lpstr>What happened at Concord </vt:lpstr>
      <vt:lpstr>Where did he travel to deliver the information</vt:lpstr>
      <vt:lpstr>During the ride</vt:lpstr>
      <vt:lpstr>After the ride to Lexington</vt:lpstr>
    </vt:vector>
  </TitlesOfParts>
  <Company>St Stanislaus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Paul Revere</dc:title>
  <dc:creator>your name</dc:creator>
  <cp:lastModifiedBy>your name</cp:lastModifiedBy>
  <cp:revision>7</cp:revision>
  <dcterms:created xsi:type="dcterms:W3CDTF">2012-04-04T15:44:15Z</dcterms:created>
  <dcterms:modified xsi:type="dcterms:W3CDTF">2012-04-16T15:08:09Z</dcterms:modified>
</cp:coreProperties>
</file>